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36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17.03.2023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Relationship Id="rId9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868573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10670" y="9925583"/>
            <a:ext cx="8022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21.03.2024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18.40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BERRA LUSNA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22519015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5138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ANTİKANSER AKTİVİTE GÖSTERECEK YENİ HETEROHALKALI BİLEŞİKLERİN SENTEZİ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sz="2400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DOÇ. DR. ÖMER TAHİR GÜNKARA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512850" y="3004891"/>
            <a:ext cx="2964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3600" dirty="0">
              <a:latin typeface="Algerian" panose="04020705040A02060702" pitchFamily="82" charset="0"/>
            </a:endParaRPr>
          </a:p>
        </p:txBody>
      </p:sp>
      <p:pic>
        <p:nvPicPr>
          <p:cNvPr id="9" name="Resim 8" descr="kişi, şahıs, poz verme, giyinik içeren bir resim&#10;&#10;Açıklama otomatik olarak oluşturuldu">
            <a:extLst>
              <a:ext uri="{FF2B5EF4-FFF2-40B4-BE49-F238E27FC236}">
                <a16:creationId xmlns:a16="http://schemas.microsoft.com/office/drawing/2014/main" xmlns="" id="{5E20E27B-2C6A-FEC8-D2D3-B65E2C72C0B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038" y="2116996"/>
            <a:ext cx="1998305" cy="2664406"/>
          </a:xfrm>
          <a:prstGeom prst="rect">
            <a:avLst/>
          </a:prstGeom>
        </p:spPr>
      </p:pic>
      <p:pic>
        <p:nvPicPr>
          <p:cNvPr id="8" name="İçerik Yer Tutucusu 3">
            <a:extLst>
              <a:ext uri="{FF2B5EF4-FFF2-40B4-BE49-F238E27FC236}">
                <a16:creationId xmlns:a16="http://schemas.microsoft.com/office/drawing/2014/main" xmlns="" id="{D1EF3222-96F4-D181-1BF7-30A7BB0AAE7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13189"/>
          <a:stretch/>
        </p:blipFill>
        <p:spPr>
          <a:xfrm>
            <a:off x="291056" y="7086768"/>
            <a:ext cx="3169454" cy="2125440"/>
          </a:xfrm>
          <a:prstGeom prst="rect">
            <a:avLst/>
          </a:prstGeom>
          <a:noFill/>
        </p:spPr>
      </p:pic>
      <p:graphicFrame>
        <p:nvGraphicFramePr>
          <p:cNvPr id="10" name="Nesne 9">
            <a:extLst>
              <a:ext uri="{FF2B5EF4-FFF2-40B4-BE49-F238E27FC236}">
                <a16:creationId xmlns:a16="http://schemas.microsoft.com/office/drawing/2014/main" xmlns="" id="{D0973AAC-4D02-751E-45CE-058C3F7471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514926"/>
              </p:ext>
            </p:extLst>
          </p:nvPr>
        </p:nvGraphicFramePr>
        <p:xfrm>
          <a:off x="3738494" y="6958598"/>
          <a:ext cx="3272505" cy="227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S ChemDraw Drawing" r:id="rId8" imgW="2285704" imgH="1135117" progId="ChemDraw.Document.6.0">
                  <p:embed/>
                </p:oleObj>
              </mc:Choice>
              <mc:Fallback>
                <p:oleObj name="CS ChemDraw Drawing" r:id="rId8" imgW="2285704" imgH="1135117" progId="ChemDraw.Document.6.0">
                  <p:embed/>
                  <p:pic>
                    <p:nvPicPr>
                      <p:cNvPr id="8" name="Nesne 7">
                        <a:extLst>
                          <a:ext uri="{FF2B5EF4-FFF2-40B4-BE49-F238E27FC236}">
                            <a16:creationId xmlns:a16="http://schemas.microsoft.com/office/drawing/2014/main" xmlns="" id="{B4996A27-78A5-49C1-9457-FBD7469970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38494" y="6958598"/>
                        <a:ext cx="3272505" cy="22744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199</TotalTime>
  <Words>38</Words>
  <Application>Microsoft Office PowerPoint</Application>
  <PresentationFormat>Özel</PresentationFormat>
  <Paragraphs>20</Paragraphs>
  <Slides>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Algerian</vt:lpstr>
      <vt:lpstr>Arial</vt:lpstr>
      <vt:lpstr>Calibri</vt:lpstr>
      <vt:lpstr>Comic Sans MS</vt:lpstr>
      <vt:lpstr>Times New Roman</vt:lpstr>
      <vt:lpstr>Ofis Teması</vt:lpstr>
      <vt:lpstr>CS ChemDraw Drawing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27</cp:revision>
  <dcterms:created xsi:type="dcterms:W3CDTF">2016-11-29T08:51:08Z</dcterms:created>
  <dcterms:modified xsi:type="dcterms:W3CDTF">2023-03-17T19:32:17Z</dcterms:modified>
</cp:coreProperties>
</file>